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0.58098591549295786</c:v>
                </c:pt>
                <c:pt idx="1">
                  <c:v>0.41901408450704219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0.58098591549295786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8.5965361663568913</c:v>
                </c:pt>
                <c:pt idx="1">
                  <c:v>9.2565474521350346</c:v>
                </c:pt>
                <c:pt idx="2">
                  <c:v>6.5728662702143277</c:v>
                </c:pt>
                <c:pt idx="3">
                  <c:v>9.0644855655057945</c:v>
                </c:pt>
                <c:pt idx="4">
                  <c:v>8.2871924082015873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7.6643467080392904</c:v>
                </c:pt>
                <c:pt idx="1">
                  <c:v>8.3304696554909743</c:v>
                </c:pt>
                <c:pt idx="2">
                  <c:v>5.6787379006199714</c:v>
                </c:pt>
                <c:pt idx="3">
                  <c:v>8.2677905524545814</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D6-4280-81C7-051ABFB150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D6-4280-81C7-051ABFB150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0.43282939342745497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0.26437893605366725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2.7600784384426529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0.26437893605366725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0.24834262227186343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4.9801822014475459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9.4893927286152646E-3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0.63348065171300316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0.17660966946305034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1.843779795703913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0.17660966946305034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0.49047557991751489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5.8211243578647114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6.9538120943257873</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BF-4DBE-B44F-F1805DCEAC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BF-4DBE-B44F-F1805DCEAC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23-47DA-9296-BD1E9936FC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23-47DA-9296-BD1E9936FC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0.17364204752751977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0.41925293216086068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0.11688458293101878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1.220258398606985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0.11688458293101878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0.41925293216086068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0.12870110829337733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6.8179464083755272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0.40860802206252611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0.46460888633628272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0.12952948385015794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1.3522693632629395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0.12952948385015794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0.46460888633628361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8.1504052209599109E-2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7.2289380579879294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0.54883147643778862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0.61091725344108916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0.17031916272067349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1.7781078012338734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0.17031916272067171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0.1334998992538754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6.8145518166139061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6.3051743233393696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7.7215470261497856</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41-406B-A19F-3A54547D34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41-406B-A19F-3A54547D34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15-4AF5-9DEA-752B7CBF12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15-4AF5-9DEA-752B7CBF12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0.60979238858191209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0.72095905790997605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0.20099799507619132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2.0983904416174202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0.20099799507619132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0.72095905790997605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0.20676821613069407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6.3051743233393696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0.69040155630629263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0.30608216909731301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3.1954542518688376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0.30608216909731212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0.20292414270633685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6.1404734840972166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8.5734016653195528</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4F-410B-B669-13202D9340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4F-410B-B669-13202D9340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38-4EE2-ACC0-2F011F5E39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38-4EE2-ACC0-2F011F5E39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7.1012800600124493E-2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0.38423310840660019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0.1071213178949515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1.1183313021556307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0.10712131789495061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0.3842331084065993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3.8714824306730122E-2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8.5734016653195528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8.5640987489483198</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C9-4DD5-8DBC-6AEFEB7880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C9-4DD5-8DBC-6AEFEB7880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A8-4F8B-8E76-12863A6698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A8-4F8B-8E76-12863A6698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4A-40A4-9C1D-B28411E5FE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4A-40A4-9C1D-B28411E5FE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0.35830121832904016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0.3500845097461136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9.7600943901293036E-2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1.0189399535934456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9.7600943901293036E-2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0.35008450974611272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0.13148890481491904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8.5640987489483198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9.1185881316477566</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A0-41EF-8AC8-E5912193F3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A0-41EF-8AC8-E5912193F3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85-4507-A617-93BA49B2FD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85-4507-A617-93BA49B2FD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1.2343968683765558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0.25839269327922487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7.2037951006569401E-2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0.7520659485612704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7.2037951006569401E-2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0.25839269327922487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3.6648048577408332E-2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9.2280722097290884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0.55424434270623646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0.23208737173230709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6.4704224031707724E-2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0.67550288344389386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6.4704224031707724E-2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0.23208737173230709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0.12982344402699475</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9.1758598089388634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0.60325665386763916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0.20892424748403027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5.8246518170987471E-2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0.60808535399154717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5.8246518170987471E-2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0.20892424748402938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0.23025608860626967</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8.9518323762753198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8.6393052468773259</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98-4FE3-9200-AA65480F41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98-4FE3-9200-AA65480F41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BF-4E13-B8BD-D33831E2B3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BF-4E13-B8BD-D33831E2B3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A7-446F-9B36-AAA692AADB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A7-446F-9B36-AAA692AADB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0.31460226994107732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0.3360904387290935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9.3699501528782925E-2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0.97820945088423894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9.3699501528782037E-2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0.33609043872909261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9.4506369284067304E-2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8.2799349238189848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0.57267325838472249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0.24842290146033985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6.9258447586872052E-2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0.72304832872817215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6.9258447586872052E-2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0.24842290146034074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0.37594798857083411</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8.9986755699356671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8.4704839027963903</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C3-41CE-9305-B17CE90E73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C3-41CE-9305-B17CE90E73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29-42C8-A601-953B5CCEC2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29-42C8-A601-953B5CCEC2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0.54165782117859607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0.6111593908648123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0.17038666882406162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1.7788125553387317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0.17038666882406162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0.61115939086481319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0.63963256262429802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8.23179506603236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0.1898278270554723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7.7700472575806145E-2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0.81118186726401831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7.7700472575806145E-2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0.27870357356638387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0.20698735049190198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8.9227487613209053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0.32078552758672885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9.2978489153722421E-2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0.97068218437822029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9.2978489153722421E-2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0.33350424177490012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0.70111818208730448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8.2569078810359091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7.8196420188428037</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1.6243556850519703E-2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0.19797189082135169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2.0667983441873652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1.899985993604858E-3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8.2132093769833734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12-4106-898C-026D0604CD0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12-4106-898C-026D0604CD0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EF-44A3-86CA-EFE22EF98F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EF-44A3-86CA-EFE22EF98F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0.40153680344552001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0.11416820373834824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1.1918997867136447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0.11416820373835002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0.40950956042757269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0.64281867277769855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7.8608137442162427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0.77651764499199682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0.64921330274236766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0.18099581494446237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1.8895705298366181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0.18099581494446326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0.33931978838354127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7.7784702934693648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0.31316034742941667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0.15769424294220435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1.6463054368407235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0.15769424294220435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4.0217853076866206E-2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9.102088469213232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8.7596697812535815</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D2-43F7-BD66-23D6A618B0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D2-43F7-BD66-23D6A618B0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F2-4522-894E-5E4FC6F9E6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F2-4522-894E-5E4FC6F9E6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0.24033812729897885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0.3584365348981029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9.9929426069534699E-2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1.0432489757976899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9.9929426069534699E-2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0.35843653489810379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0.17671735760539065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8.1357115818304635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0.36826864944041127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0.22958658558361478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6.4007023550646025E-2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0.668224209719817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6.4007023550646025E-2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0.22958658558361478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0.14355839960434125</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9.1633668399017978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0.31656112221186739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0.12005981697840262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1.253407389831505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0.12005981697840262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0.43064216888721241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1.4322977493177902E-2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9.1480924293478409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0.26443430750039187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0.23157753200532483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6.4562084527654662E-2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0.67401896726568822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6.4562084527654662E-2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0.23157753200532483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0.17509045461027206</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9.1577700976207161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0.27682768872642516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9.1893662889440009E-2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0.95935675268461917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9.1893662889438232E-2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0.32961308195912054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4.2863791235969728E-2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8.5818306056613451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8.9659353747906181</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2D-4CEC-9DD6-68315B3BD0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2D-4CEC-9DD6-68315B3BD0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96-4731-8EC3-6CF70FA3CC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96-4731-8EC3-6CF70FA3CC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0.29570299855768933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0.10083483733689658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1.0527013404764753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0.10083483733689746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0.36168415164219425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0.14280286437729117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8.9659353747906181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8.7748743317928479E-2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0.47861211202556397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0.1334334784768485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1.3930265111422964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0.13343347847684939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0.47861211202556397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0.14867161476319701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8.571993475794919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0.53704829095464302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0.43064136193011127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0.1200595920047931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1.2534050411390893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0.1200595920047931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1.0993884980731394E-2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9.1480924293478409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0.14688210125003742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0.25513696176366274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2.6635935431357769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0.25513696176366274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0.67352909516999659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6.5829198211119584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0.23787019847147439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2.599343413965729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0.2489826508735451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0.89307506446357809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0.55387200990368068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4.8108272356166966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0.1047176799384264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0.17827753606760055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1.8611920855108561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0.17827753606760055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0.38278869792135772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8.4261408644910016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0.59595959595959591</c:v>
                </c:pt>
                <c:pt idx="1">
                  <c:v>7.0707070707070704E-2</c:v>
                </c:pt>
                <c:pt idx="2">
                  <c:v>0.16835016835016842</c:v>
                </c:pt>
                <c:pt idx="3">
                  <c:v>9.0909090909090912E-2</c:v>
                </c:pt>
                <c:pt idx="4">
                  <c:v>3.0303030303030297E-2</c:v>
                </c:pt>
                <c:pt idx="5">
                  <c:v>4.3771043771043773E-2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6.3882358917008784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F6-4064-9266-B29681AE6B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F6-4064-9266-B29681AE6B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3C-4A25-B517-EE7441386C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3C-4A25-B517-EE7441386C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0.69164081337794148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0.68530018189506947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0.19105656704774798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1.9946033489003714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0.19105656704774798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0.68530018189506947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0.17138696337853432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7.7903671279610576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0.62971792669420967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0.55997850000449567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0.15611781910746458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1.6298477965269189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0.15611781910746458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0.55997850000449567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0.22078127697011851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7.2795290341593279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0.68555149325136888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0.53545852457259002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0.14928183328128153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1.5584810781113623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0.14928183328128064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0.53545852457259002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0.26069407648252607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8.0499744775252733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0.14441044593801111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0.70729609571792107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0.19718886336853769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2.058623649102044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0.19718886336853814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0.70729609571792018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1.6131423112583914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5.1833981743850703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0.10757978288863512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0.66377581043374101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0.18505573321185098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1.9319554983175533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0.18505573321185143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0.66377581043374168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0.96258446529615949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3.6379106444736622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0.11967615282528499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0.11689812983942449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1.2203998264013185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0.1168981298394236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0.41930152352276551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0.39025107342025755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8.4214825344728119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9.5233596012419302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0.22222222222222221</c:v>
                </c:pt>
                <c:pt idx="1">
                  <c:v>0.7777777777777779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DD-4B8B-9335-AEBEF60958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DD-4B8B-9335-AEBEF60958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92-44C8-9A25-472545EC39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92-44C8-9A25-472545EC39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0.2345291171911672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0.12086828441548469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3.3697174020170806E-2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0.35179369747764255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3.3697174020170806E-2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4.7521284347769921E-2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9.6576547023483421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0.28524691069182406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9.2402150131022154E-2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0.96466528706583787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9.2402150131022154E-2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0.24755597225069081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8.9383138157476445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0.3476287707455139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2.2396422605929445E-2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6.2439551750976818E-3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6.5186002737721793E-2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6.2439551750976818E-3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2.2396422605929445E-2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0.10612782546492383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9.9741102856298021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6.6012687185411334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3F-4D08-A86B-2B3D031744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3F-4D08-A86B-2B3D031744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8C-47C7-8787-A8AF527671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8C-47C7-8787-A8AF527671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0.62665939604828247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0.26721409437364785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2.7896770875080978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0.26721409437364763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0.84004942606552913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2.894066375832463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0.43036203087876856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0.15663718378978775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1.6352698898402869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0.15663718378978686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0.10413709911741087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9.266794010670262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0.34006734006734007</c:v>
                </c:pt>
                <c:pt idx="1">
                  <c:v>0.32323232323232332</c:v>
                </c:pt>
                <c:pt idx="2">
                  <c:v>0.33670033670033667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0.60413688079499028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0.5314496959242847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0.14816420182624501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1.5468131648985528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0.14816420182624412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0.47999955734237254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8.8794247879680732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0.53424412441154434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0.32332228996138879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3.3754386582794305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0.32332228996138923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0.99987122334860956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4.2223038682375993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8.9273834258855267E-2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0.34114892498872873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9.5109769678064282E-2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0.99293244950643889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9.5109769678064282E-2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0.34114892498872962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0.12970940898026129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7.419703958722196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0.38719784975058325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0.630654668077681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0.17582180635406264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1.8355546170568493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0.17582180635406353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0.63065466807768011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7.666450074649056E-2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6.9253193098161994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0.22912277737874209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0.13275429070637479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1.3859358875513204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0.13275429070637657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0.47617593561017557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0.19077923406634056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8.3747014445878047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8.933027957472973</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EA-4014-B41A-ED205947FB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EA-4014-B41A-ED205947FB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ED-4EB1-B8D9-D13E76C2E9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ED-4EB1-B8D9-D13E76C2E9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2.5333448183505247E-2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0.38869344204628486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0.10836482556589644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1.1313133451347026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0.10836482556589466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0.38869344204628398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0.14549097008237766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8.5513171023028427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0.34282320288999557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9.783218788323822E-2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1.0213541078302164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9.3026948158261291E-2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8.9912193179810416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0.45791245791245794</c:v>
                </c:pt>
                <c:pt idx="1">
                  <c:v>0.53535353535353547</c:v>
                </c:pt>
                <c:pt idx="2">
                  <c:v>3.3670033670033673E-3</c:v>
                </c:pt>
                <c:pt idx="3">
                  <c:v>3.3670033670033673E-3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0.30891041036608247</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0.35062936415125279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9.7752845235826946E-2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1.0205257818915614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9.7752845235827834E-2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0.35062936415125279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0.30499502843188253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9.2565474521350346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1C-4272-A5A0-46426A20C1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1C-4272-A5A0-46426A20C1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44-40E7-AEF1-5E44DCABE5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44-40E7-AEF1-5E44DCABE5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3.0840433817397539E-2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0.34275607851678647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9.5557832065762405E-2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0.99761015701907496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9.5557832065763293E-2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0.34275607851678558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0.22151930684293042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8.7403289011798968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0.19537060051577093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0.2293487075120435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6.394070492279269E-2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0.66753185269041282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6.394070492279269E-2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0.2293487075120435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6.1839240613730695E-2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9.3210377860939992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0.23980506509240307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7.3982740090945853E-2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0.77236926961714403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7.3982740090945853E-2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0.26536845095071016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0.23034632627645735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9.1741179409684932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1.6377092848488584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0.42689407972589066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0.11901487774291031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1.24249837303761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0.1190148777429112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0.42689407972589066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0.1145881878468149</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8.0537872211022172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8.44307153845042</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95-4582-8865-6E8B300D26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95-4582-8865-6E8B300D26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7</c:v>
                </c:pt>
                <c:pt idx="2">
                  <c:v>5</c:v>
                </c:pt>
                <c:pt idx="3">
                  <c:v>66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0-44DC-8E67-2623467E57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0-44DC-8E67-2623467E57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0.18576186813496864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0.32176824170093532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8.9706580077610454E-2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0.93652391962262627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8.9706580077610454E-2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0.28895328546195387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8.2851664000367204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0.55303165148901723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0.34114652085858133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9.5109099424555588E-2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0.99292545215525241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9.5109099424554699E-2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0.3411465208585831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0.38365048810345037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7.8737131946045196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0.65618769016097289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0.37024758651551704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0.10322225895483594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1.0776256821411536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0.10322225895483506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0.37024758651551792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0.12747337505155976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8.1632592806924595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0.74326053915613066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0.30636868395662287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8.5413298513689284E-2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0.89170267156246918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8.5413298513687508E-2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0.30636868395662376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0.18855917055834581</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8.8844142072610133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0.39830869037449368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0.25248879673464941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7.0391988790577287E-2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0.7348823374511646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7.0391988790577287E-2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0.25248879673464941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0.26170603519238611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8.8648458755806789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0.69587106684150069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0.38467556624346244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0.10724467183182185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1.1196190996879656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0.10724467183182185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0.38467556624346244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0.26627010620373248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8.587030272527139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0.37634478056084397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0.56809110260097651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0.15837955205727816</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1.6534599663974836</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0.15837955205727816</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0.35128596666120337</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8.5611285475792993</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7.9981040411104827</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72-4388-BB97-8F1EFBC41B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72-4388-BB97-8F1EFBC41B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4.2223038682375993</c:v>
                </c:pt>
                <c:pt idx="1">
                  <c:v>4.9801822014475459</c:v>
                </c:pt>
                <c:pt idx="2">
                  <c:v>7.7784702934693648</c:v>
                </c:pt>
                <c:pt idx="3">
                  <c:v>7.2795290341593279</c:v>
                </c:pt>
                <c:pt idx="4">
                  <c:v>2.894066375832463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5.8631339540930876</c:v>
                </c:pt>
                <c:pt idx="2">
                  <c:v>8.3012573380009087</c:v>
                </c:pt>
                <c:pt idx="3">
                  <c:v>7.7204325643007676</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D1-426E-A921-9B0EDC9F1F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D1-426E-A921-9B0EDC9F1F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0.51976257506522927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0.3783401818275669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0.10547841402333535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1.1011796197252233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0.10547841402333624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0.37834018182756601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0.36823212775257197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9.0644855655057945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0.36392967069424031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0.10696546477451996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1.1167042177755633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7.8829506404208161E-2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8.993743401061467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7.040405962874452E-2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0.89196313276853001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0.24867265263035243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2.5961070764580469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0.24867265263035243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0.13455577796246132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7.3613209276603389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2.0810801034180759E-2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0.92223264884190348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0.25711156740078689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2.6842081447557211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0.257111567400786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0.90386464141956324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6.5728662702143277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77-4295-A5AF-21B4DBA18A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77-4295-A5AF-21B4DBA18A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1-427A-8243-A6A6F138BC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1-427A-8243-A6A6F138BC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9.2588586438067111E-2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0.20344314746705372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5.6718428465842408E-2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0.59213231510677389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5.6718428465842408E-2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0.20344314746705372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1.384316873394198E-2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9.5157254211870352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0.24056486819348422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0.12137781130330971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1.2671670628692553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0.12137781130330971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0.4353696784648875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0.51146915043901586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8.2871924082015873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7.0821460331245367</c:v>
                </c:pt>
                <c:pt idx="1">
                  <c:v>7.7903671279610576</c:v>
                </c:pt>
                <c:pt idx="2">
                  <c:v>9.266794010670262</c:v>
                </c:pt>
                <c:pt idx="3">
                  <c:v>8.8844142072610133</c:v>
                </c:pt>
                <c:pt idx="4">
                  <c:v>8.8794247879680732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6.9389663609804657</c:v>
                </c:pt>
                <c:pt idx="2">
                  <c:v>8.6864883996386659</c:v>
                </c:pt>
                <c:pt idx="3">
                  <c:v>8.3480072980983984</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0.35538499682899882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0.39540613527130386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0.11023627424940585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1.1508510028509749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0.11023627424940585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0.39540613527130475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3.2123277282348539E-2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8.2746689758574679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0.28747118507272784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9.9801502649098595E-2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1.0419134735077336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9.9801502649098595E-2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0.35797768679542941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0.20585285141686605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8.4283548698197848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6.089035488899075E-2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0.37046160310930265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0.10328192518108192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1.0782485890452556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0.10328192518108281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0.37046160310930176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0.27421337395605505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8.5965361663568913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0.28368475032507767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0.24996790247376133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6.9689182318173337E-2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0.72754513797591258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6.9689182318173337E-2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0.22881245351985413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9.3559332612213701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0.20148897431100909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0.30034921328454001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8.3735115095040946E-2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0.8741826756857094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8.3735115095040058E-2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0.30034921328454089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0.18188586027000042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8.9837575526106157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8.5309243823050718</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61-4648-81DC-9AB6F51D80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61-4648-81DC-9AB6F51D80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18-4D30-99D1-27186F0165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18-4D30-99D1-27186F0165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0.2248465174192944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6.756549181152316E-2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0.70537411155139296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6.756549181152316E-2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0.1555833182540205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9.391166654055418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9.8840095631159031E-2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0.27906845039477624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7.7802197507550019E-2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0.81224386106333313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7.7802197507550019E-2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0.1227122899021893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9.1194604597352615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8.2132093769833734</c:v>
                </c:pt>
                <c:pt idx="1">
                  <c:v>5.0508575562591469</c:v>
                </c:pt>
                <c:pt idx="2">
                  <c:v>6.8145518166139061</c:v>
                </c:pt>
                <c:pt idx="3">
                  <c:v>6.169277706397323</c:v>
                </c:pt>
                <c:pt idx="4">
                  <c:v>4.8108272356166966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5.3431922446268629</c:v>
                </c:pt>
                <c:pt idx="2">
                  <c:v>6.9868645859978793</c:v>
                </c:pt>
                <c:pt idx="3">
                  <c:v>6.3305318077747614</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1.0236904556427828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0.31852720000126356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3.3253786020325693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0.31852720000126489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0.92733608468438433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7.0821460331245367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0.14979473235610108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0.48087934287407297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0.13406556548640225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1.3996254094975562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0.13406556548640225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0.10582799092637529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8.8475666784743421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6.9381054957846189E-2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0.23967936758278618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2.5022184614228449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0.12681319382060074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7.9484704949316853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5.6100676313282349</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42-461A-A514-B2BC274629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42-461A-A514-B2BC274629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78-449F-B982-0CD50684E5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78-449F-B982-0CD50684E5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0.159649811335834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0.26978566939479975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2.8165239644744307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0.26978566939480153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0.96769334425827225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0.1273220346448225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5.0508575562591469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0.25773271369601058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0.66884431057574467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0.18646879315666975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1.946707642887521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0.18646879315666975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0.60766844794429353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6.169277706397323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5.4006532796561286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87-47F7-90FC-2B85FE3639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87-47F7-90FC-2B85FE3639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0513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0785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0224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RQ3 | Birmingham Women's and Children's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Birmingham Women's and Children's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34544086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118322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06714088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18141724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Birmingham Women's and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53050422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58199692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84690152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84476043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Birmingham Women's and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831567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2170774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9B3E172-8473-A142-BDE2-E62E66586E96}"/>
              </a:ext>
            </a:extLst>
          </p:cNvPr>
          <p:cNvGraphicFramePr/>
          <p:nvPr>
            <p:extLst>
              <p:ext uri="{D42A27DB-BD31-4B8C-83A1-F6EECF244321}">
                <p14:modId xmlns:p14="http://schemas.microsoft.com/office/powerpoint/2010/main" val="6615665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24E4105-2BD7-5FE9-6EBC-1B3EFD127B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33677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64789592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90790031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35097886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509137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6649500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13579802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796553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93434395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4225718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0790467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0F4F626-81FA-3163-48D9-E8157EFB7357}"/>
              </a:ext>
            </a:extLst>
          </p:cNvPr>
          <p:cNvGraphicFramePr/>
          <p:nvPr>
            <p:extLst>
              <p:ext uri="{D42A27DB-BD31-4B8C-83A1-F6EECF244321}">
                <p14:modId xmlns:p14="http://schemas.microsoft.com/office/powerpoint/2010/main" val="6550496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97719AE-9320-C4BB-A007-DF79C5AB9C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57851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70538870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19290333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06427573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6693820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54438933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663423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11767383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229341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73073148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87657461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7470748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D2908E-7B39-AD9A-07CA-476C5FEE35FE}"/>
              </a:ext>
            </a:extLst>
          </p:cNvPr>
          <p:cNvGraphicFramePr/>
          <p:nvPr>
            <p:extLst>
              <p:ext uri="{D42A27DB-BD31-4B8C-83A1-F6EECF244321}">
                <p14:modId xmlns:p14="http://schemas.microsoft.com/office/powerpoint/2010/main" val="11638908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969C71F-A98E-705F-66AA-8C9270B8D1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37446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35246822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53722741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35602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93920510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938369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4637239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663EACC-BD5B-8AEB-AA81-8E08A930DD44}"/>
              </a:ext>
            </a:extLst>
          </p:cNvPr>
          <p:cNvGraphicFramePr/>
          <p:nvPr>
            <p:extLst>
              <p:ext uri="{D42A27DB-BD31-4B8C-83A1-F6EECF244321}">
                <p14:modId xmlns:p14="http://schemas.microsoft.com/office/powerpoint/2010/main" val="2519355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4116D19-2996-3F06-7BBB-A5061EFD07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5128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48882290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88051872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10106831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645810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93731603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00054052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755681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93133557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103818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95871315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444042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3936110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E33840D-56DE-4393-1641-1FFA9FD3FB8B}"/>
              </a:ext>
            </a:extLst>
          </p:cNvPr>
          <p:cNvGraphicFramePr/>
          <p:nvPr>
            <p:extLst>
              <p:ext uri="{D42A27DB-BD31-4B8C-83A1-F6EECF244321}">
                <p14:modId xmlns:p14="http://schemas.microsoft.com/office/powerpoint/2010/main" val="12839602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95E067E-1411-8121-4721-2B65EDF46B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97398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71893247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7632320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69811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25469050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3914409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704860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0154BC3-90CD-CBE7-6F41-7509BE4BA9B1}"/>
              </a:ext>
            </a:extLst>
          </p:cNvPr>
          <p:cNvGraphicFramePr/>
          <p:nvPr>
            <p:extLst>
              <p:ext uri="{D42A27DB-BD31-4B8C-83A1-F6EECF244321}">
                <p14:modId xmlns:p14="http://schemas.microsoft.com/office/powerpoint/2010/main" val="24128188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92D73E6-2731-5C7C-BFCC-D30B63C85E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5074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511344751"/>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91048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68240622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55887007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4760654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231627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134740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5FB44BB-6B30-272C-1028-5D3D9010F014}"/>
              </a:ext>
            </a:extLst>
          </p:cNvPr>
          <p:cNvGraphicFramePr/>
          <p:nvPr>
            <p:extLst>
              <p:ext uri="{D42A27DB-BD31-4B8C-83A1-F6EECF244321}">
                <p14:modId xmlns:p14="http://schemas.microsoft.com/office/powerpoint/2010/main" val="36690355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5FEA7EE-2723-E054-14A6-FB1C5006A6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69106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12326582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374931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27794874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24981717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98465661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06300704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679001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306866826"/>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97439034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433012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103777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7817830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C9D3C5-7BB2-B033-D7AA-4401F73091DB}"/>
              </a:ext>
            </a:extLst>
          </p:cNvPr>
          <p:cNvGraphicFramePr/>
          <p:nvPr>
            <p:extLst>
              <p:ext uri="{D42A27DB-BD31-4B8C-83A1-F6EECF244321}">
                <p14:modId xmlns:p14="http://schemas.microsoft.com/office/powerpoint/2010/main" val="163636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93C189D-840F-E7B9-82CA-600B2747DB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9229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33399406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9097384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01750805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39813602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255700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7597789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016426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0A87D1-3360-FF9A-380D-6A824BC66BC6}"/>
              </a:ext>
            </a:extLst>
          </p:cNvPr>
          <p:cNvGraphicFramePr/>
          <p:nvPr>
            <p:extLst>
              <p:ext uri="{D42A27DB-BD31-4B8C-83A1-F6EECF244321}">
                <p14:modId xmlns:p14="http://schemas.microsoft.com/office/powerpoint/2010/main" val="3726425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C822A8-762A-D3B3-4489-71B22A0906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41725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6549803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12501024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6065704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338684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75259856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1695154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305290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24915000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65872436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27015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392464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83DF09-1357-43C9-7C24-517D18664BC6}"/>
              </a:ext>
            </a:extLst>
          </p:cNvPr>
          <p:cNvGraphicFramePr/>
          <p:nvPr>
            <p:extLst>
              <p:ext uri="{D42A27DB-BD31-4B8C-83A1-F6EECF244321}">
                <p14:modId xmlns:p14="http://schemas.microsoft.com/office/powerpoint/2010/main" val="41338324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BC8F83-4C44-F906-38AF-8357D70498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2726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84148969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96919758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894518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69101071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6939212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523676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24069162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176291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40688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CF09EF-C921-3794-425E-BBAC5EAAC807}"/>
              </a:ext>
            </a:extLst>
          </p:cNvPr>
          <p:cNvGraphicFramePr/>
          <p:nvPr>
            <p:extLst>
              <p:ext uri="{D42A27DB-BD31-4B8C-83A1-F6EECF244321}">
                <p14:modId xmlns:p14="http://schemas.microsoft.com/office/powerpoint/2010/main" val="22893592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91F9D3-DC22-F750-0D38-DB274A91A9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3797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0425542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0684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023251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5424446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0736714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63F51A5-25C1-7FBE-8A65-C202D737624F}"/>
              </a:ext>
            </a:extLst>
          </p:cNvPr>
          <p:cNvGraphicFramePr/>
          <p:nvPr>
            <p:extLst>
              <p:ext uri="{D42A27DB-BD31-4B8C-83A1-F6EECF244321}">
                <p14:modId xmlns:p14="http://schemas.microsoft.com/office/powerpoint/2010/main" val="2875898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7B4A30-D0B5-C98C-A3F6-DDAA0617AE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5047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23731271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342247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421113751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405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3691399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48A8C8-3447-1A6C-BDEC-9051E15F1F04}"/>
              </a:ext>
            </a:extLst>
          </p:cNvPr>
          <p:cNvGraphicFramePr/>
          <p:nvPr>
            <p:extLst>
              <p:ext uri="{D42A27DB-BD31-4B8C-83A1-F6EECF244321}">
                <p14:modId xmlns:p14="http://schemas.microsoft.com/office/powerpoint/2010/main" val="35334185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4B3E03-425E-E676-D927-6658714825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98294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78851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4408277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08434325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64974942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5572992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5865602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D4AC43-9907-30BF-F18D-327D0EE3EF88}"/>
              </a:ext>
            </a:extLst>
          </p:cNvPr>
          <p:cNvGraphicFramePr/>
          <p:nvPr>
            <p:extLst>
              <p:ext uri="{D42A27DB-BD31-4B8C-83A1-F6EECF244321}">
                <p14:modId xmlns:p14="http://schemas.microsoft.com/office/powerpoint/2010/main" val="1719346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43AF608-0C27-FD29-327D-B123C69E4E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98353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35334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3581194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356379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30664242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973126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0491847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287693-A296-5ADD-17DC-E46E435C8782}"/>
              </a:ext>
            </a:extLst>
          </p:cNvPr>
          <p:cNvGraphicFramePr/>
          <p:nvPr>
            <p:extLst>
              <p:ext uri="{D42A27DB-BD31-4B8C-83A1-F6EECF244321}">
                <p14:modId xmlns:p14="http://schemas.microsoft.com/office/powerpoint/2010/main" val="3777312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EABF1C-54CB-8A8A-AB5C-C9FA0F9CE7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71000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458866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3315256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6184564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445050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F0E714-32DC-1149-8D1A-9E7D4012B1FE}"/>
              </a:ext>
            </a:extLst>
          </p:cNvPr>
          <p:cNvGraphicFramePr/>
          <p:nvPr>
            <p:extLst>
              <p:ext uri="{D42A27DB-BD31-4B8C-83A1-F6EECF244321}">
                <p14:modId xmlns:p14="http://schemas.microsoft.com/office/powerpoint/2010/main" val="34543863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441AFE-0AAE-53B6-3DCF-C67A2741DC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32500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6768505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27001764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500769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3186358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76E8DE-27A6-F1D2-3FAB-1CA66BA1BDA5}"/>
              </a:ext>
            </a:extLst>
          </p:cNvPr>
          <p:cNvGraphicFramePr/>
          <p:nvPr>
            <p:extLst>
              <p:ext uri="{D42A27DB-BD31-4B8C-83A1-F6EECF244321}">
                <p14:modId xmlns:p14="http://schemas.microsoft.com/office/powerpoint/2010/main" val="16178199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9231B8B-ACEF-E3D7-809C-EFE9BD3E80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3983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8874883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762524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31038608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5393582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9227828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1344386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ABA26E-C09F-EF37-E996-0B0360B5E8C9}"/>
              </a:ext>
            </a:extLst>
          </p:cNvPr>
          <p:cNvGraphicFramePr/>
          <p:nvPr>
            <p:extLst>
              <p:ext uri="{D42A27DB-BD31-4B8C-83A1-F6EECF244321}">
                <p14:modId xmlns:p14="http://schemas.microsoft.com/office/powerpoint/2010/main" val="13517297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88F773-0F56-0B69-588C-2754278F0E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6509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7433866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9689958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04517317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696729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9129948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96B145-8739-31B9-65CA-54C98E5C6152}"/>
              </a:ext>
            </a:extLst>
          </p:cNvPr>
          <p:cNvGraphicFramePr/>
          <p:nvPr>
            <p:extLst>
              <p:ext uri="{D42A27DB-BD31-4B8C-83A1-F6EECF244321}">
                <p14:modId xmlns:p14="http://schemas.microsoft.com/office/powerpoint/2010/main" val="2833049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3E90BD-5B3F-4E8D-7756-2916D2370A8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72533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28692154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80605533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61676712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40538021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481700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1296667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7BB2A3-6040-964C-981F-0BFBAF6B9A1D}"/>
              </a:ext>
            </a:extLst>
          </p:cNvPr>
          <p:cNvGraphicFramePr/>
          <p:nvPr>
            <p:extLst>
              <p:ext uri="{D42A27DB-BD31-4B8C-83A1-F6EECF244321}">
                <p14:modId xmlns:p14="http://schemas.microsoft.com/office/powerpoint/2010/main" val="19386062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81487A-9C17-6AF3-D70B-7BADF7B8E05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89562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8511882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56298828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52719798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09578451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52764018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1749614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397037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5CD203-647D-AE96-625E-57CD01754EAA}"/>
              </a:ext>
            </a:extLst>
          </p:cNvPr>
          <p:cNvGraphicFramePr/>
          <p:nvPr>
            <p:extLst>
              <p:ext uri="{D42A27DB-BD31-4B8C-83A1-F6EECF244321}">
                <p14:modId xmlns:p14="http://schemas.microsoft.com/office/powerpoint/2010/main" val="27107611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EE475DD-8B53-502F-8681-2002D544FA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2372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63817770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34989606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34230739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59442713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6226652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59067337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45229218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81243793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00006685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61645691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8374049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117301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FFA7E5-0FCA-71AC-2C42-BE223D26C20C}"/>
              </a:ext>
            </a:extLst>
          </p:cNvPr>
          <p:cNvGraphicFramePr/>
          <p:nvPr>
            <p:extLst>
              <p:ext uri="{D42A27DB-BD31-4B8C-83A1-F6EECF244321}">
                <p14:modId xmlns:p14="http://schemas.microsoft.com/office/powerpoint/2010/main" val="20117981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FC163C4-7E4A-3AE8-6B7C-FA78F26A2E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83335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29901831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34987205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5682855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34652258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8303396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32133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5953904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2518762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1467</TotalTime>
  <Words>11957</Words>
  <Application>Microsoft Office PowerPoint</Application>
  <PresentationFormat>Widescreen</PresentationFormat>
  <Paragraphs>1602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Birmingham Women's and Children's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